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E572E0-7A37-4CCA-B4BB-4E02BE0AEBE1}" type="datetimeFigureOut">
              <a:rPr lang="en-US" smtClean="0"/>
              <a:pPr/>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16D216-9106-4D27-9373-5E2A49F4830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E572E0-7A37-4CCA-B4BB-4E02BE0AEBE1}" type="datetimeFigureOut">
              <a:rPr lang="en-US" smtClean="0"/>
              <a:pPr/>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16D216-9106-4D27-9373-5E2A49F4830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E572E0-7A37-4CCA-B4BB-4E02BE0AEBE1}" type="datetimeFigureOut">
              <a:rPr lang="en-US" smtClean="0"/>
              <a:pPr/>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16D216-9106-4D27-9373-5E2A49F4830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E572E0-7A37-4CCA-B4BB-4E02BE0AEBE1}" type="datetimeFigureOut">
              <a:rPr lang="en-US" smtClean="0"/>
              <a:pPr/>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16D216-9106-4D27-9373-5E2A49F4830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E572E0-7A37-4CCA-B4BB-4E02BE0AEBE1}" type="datetimeFigureOut">
              <a:rPr lang="en-US" smtClean="0"/>
              <a:pPr/>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16D216-9106-4D27-9373-5E2A49F4830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E572E0-7A37-4CCA-B4BB-4E02BE0AEBE1}" type="datetimeFigureOut">
              <a:rPr lang="en-US" smtClean="0"/>
              <a:pPr/>
              <a:t>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16D216-9106-4D27-9373-5E2A49F4830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E572E0-7A37-4CCA-B4BB-4E02BE0AEBE1}" type="datetimeFigureOut">
              <a:rPr lang="en-US" smtClean="0"/>
              <a:pPr/>
              <a:t>1/29/2019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16D216-9106-4D27-9373-5E2A49F4830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E572E0-7A37-4CCA-B4BB-4E02BE0AEBE1}" type="datetimeFigureOut">
              <a:rPr lang="en-US" smtClean="0"/>
              <a:pPr/>
              <a:t>1/29/2019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16D216-9106-4D27-9373-5E2A49F4830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E572E0-7A37-4CCA-B4BB-4E02BE0AEBE1}" type="datetimeFigureOut">
              <a:rPr lang="en-US" smtClean="0"/>
              <a:pPr/>
              <a:t>1/29/2019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16D216-9106-4D27-9373-5E2A49F4830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E572E0-7A37-4CCA-B4BB-4E02BE0AEBE1}" type="datetimeFigureOut">
              <a:rPr lang="en-US" smtClean="0"/>
              <a:pPr/>
              <a:t>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16D216-9106-4D27-9373-5E2A49F4830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E572E0-7A37-4CCA-B4BB-4E02BE0AEBE1}" type="datetimeFigureOut">
              <a:rPr lang="en-US" smtClean="0"/>
              <a:pPr/>
              <a:t>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16D216-9106-4D27-9373-5E2A49F4830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E572E0-7A37-4CCA-B4BB-4E02BE0AEBE1}" type="datetimeFigureOut">
              <a:rPr lang="en-US" smtClean="0"/>
              <a:pPr/>
              <a:t>1/29/2019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16D216-9106-4D27-9373-5E2A49F4830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smtClean="0"/>
              <a:t>INTERVIEW SCHEDULE AS A TOOL FOR COLLECTING DATA</a:t>
            </a:r>
            <a:endParaRPr lang="en-US" sz="2800" dirty="0"/>
          </a:p>
        </p:txBody>
      </p:sp>
      <p:sp>
        <p:nvSpPr>
          <p:cNvPr id="3" name="Subtitle 2"/>
          <p:cNvSpPr>
            <a:spLocks noGrp="1"/>
          </p:cNvSpPr>
          <p:nvPr>
            <p:ph type="subTitle" idx="1"/>
          </p:nvPr>
        </p:nvSpPr>
        <p:spPr/>
        <p:txBody>
          <a:bodyPr/>
          <a:lstStyle/>
          <a:p>
            <a:r>
              <a:rPr lang="en-US" dirty="0" smtClean="0"/>
              <a:t>Dr. Muhammad </a:t>
            </a:r>
            <a:r>
              <a:rPr lang="en-US" dirty="0" err="1" smtClean="0"/>
              <a:t>Ibrar</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buNone/>
            </a:pPr>
            <a:r>
              <a:rPr lang="en-US" dirty="0" smtClean="0"/>
              <a:t>	It is also known as uncontrolled or non-directive interview. No direct or predetermined questions are used in this type of interview. The interviewers may develop questions as the interview proceeds. It is generally held in the form of free discussions. The basic objective of this method is to get the client express himself/herself freely.</a:t>
            </a:r>
            <a:endParaRPr lang="en-US" dirty="0"/>
          </a:p>
        </p:txBody>
      </p:sp>
      <p:sp>
        <p:nvSpPr>
          <p:cNvPr id="3" name="Title 2"/>
          <p:cNvSpPr>
            <a:spLocks noGrp="1"/>
          </p:cNvSpPr>
          <p:nvPr>
            <p:ph type="title"/>
          </p:nvPr>
        </p:nvSpPr>
        <p:spPr/>
        <p:txBody>
          <a:bodyPr/>
          <a:lstStyle/>
          <a:p>
            <a:r>
              <a:rPr lang="en-US" dirty="0" smtClean="0"/>
              <a:t>2) Unstructured Interview</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buNone/>
            </a:pPr>
            <a:r>
              <a:rPr lang="en-US" dirty="0" smtClean="0"/>
              <a:t>	It is a combination of structured and unstructured types of interviews. Under this method the respondent is free to express himself/herself but at the same time structured questions provide a base of information to the interviewers to compare the respondents. </a:t>
            </a:r>
          </a:p>
          <a:p>
            <a:pPr algn="just">
              <a:buNone/>
            </a:pPr>
            <a:r>
              <a:rPr lang="en-US" dirty="0" smtClean="0"/>
              <a:t>	</a:t>
            </a:r>
            <a:endParaRPr lang="en-US" dirty="0"/>
          </a:p>
        </p:txBody>
      </p:sp>
      <p:sp>
        <p:nvSpPr>
          <p:cNvPr id="3" name="Title 2"/>
          <p:cNvSpPr>
            <a:spLocks noGrp="1"/>
          </p:cNvSpPr>
          <p:nvPr>
            <p:ph type="title"/>
          </p:nvPr>
        </p:nvSpPr>
        <p:spPr/>
        <p:txBody>
          <a:bodyPr/>
          <a:lstStyle/>
          <a:p>
            <a:r>
              <a:rPr lang="en-US" dirty="0" smtClean="0"/>
              <a:t>3) Mixed or Depth Interview</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85000" lnSpcReduction="10000"/>
          </a:bodyPr>
          <a:lstStyle/>
          <a:p>
            <a:pPr algn="just">
              <a:buNone/>
            </a:pPr>
            <a:r>
              <a:rPr lang="en-US" dirty="0" smtClean="0"/>
              <a:t>	This </a:t>
            </a:r>
            <a:r>
              <a:rPr lang="en-US" dirty="0"/>
              <a:t>method of data collection is very much like the collection of data through questionnaire, with little difference which lies in the fact that schedules (</a:t>
            </a:r>
            <a:r>
              <a:rPr lang="en-US" dirty="0" err="1"/>
              <a:t>proforma</a:t>
            </a:r>
            <a:r>
              <a:rPr lang="en-US" dirty="0"/>
              <a:t> containing a set of questions) are being filled in by the </a:t>
            </a:r>
            <a:r>
              <a:rPr lang="en-US" dirty="0" smtClean="0"/>
              <a:t>researcher/enumerators </a:t>
            </a:r>
            <a:r>
              <a:rPr lang="en-US" dirty="0"/>
              <a:t>who are specially appointed for </a:t>
            </a:r>
            <a:r>
              <a:rPr lang="en-US"/>
              <a:t>the </a:t>
            </a:r>
            <a:r>
              <a:rPr lang="en-US" smtClean="0"/>
              <a:t>purpose.</a:t>
            </a:r>
            <a:endParaRPr lang="en-US" dirty="0" smtClean="0"/>
          </a:p>
          <a:p>
            <a:pPr algn="just">
              <a:buNone/>
            </a:pPr>
            <a:r>
              <a:rPr lang="en-US" dirty="0" smtClean="0"/>
              <a:t>	These researcher/enumerators </a:t>
            </a:r>
            <a:r>
              <a:rPr lang="en-US" dirty="0"/>
              <a:t>along with schedules, go to respondents, put to them the questions from the </a:t>
            </a:r>
            <a:r>
              <a:rPr lang="en-US" dirty="0" err="1"/>
              <a:t>proforma</a:t>
            </a:r>
            <a:r>
              <a:rPr lang="en-US" dirty="0"/>
              <a:t> in the order the questions are listed and record the replies in the space meant for the same in the </a:t>
            </a:r>
            <a:r>
              <a:rPr lang="en-US" dirty="0" err="1" smtClean="0"/>
              <a:t>proforma</a:t>
            </a:r>
            <a:r>
              <a:rPr lang="en-US" dirty="0" smtClean="0"/>
              <a: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92500" lnSpcReduction="10000"/>
          </a:bodyPr>
          <a:lstStyle/>
          <a:p>
            <a:pPr algn="just">
              <a:buNone/>
            </a:pPr>
            <a:r>
              <a:rPr lang="en-US" dirty="0" smtClean="0"/>
              <a:t>	In </a:t>
            </a:r>
            <a:r>
              <a:rPr lang="en-US" dirty="0"/>
              <a:t>certain situations, schedules may be handed over to respondents and </a:t>
            </a:r>
            <a:r>
              <a:rPr lang="en-US" dirty="0" smtClean="0"/>
              <a:t>researcher/enumerators </a:t>
            </a:r>
            <a:r>
              <a:rPr lang="en-US" dirty="0"/>
              <a:t>may help them in recording their answers to various questions in the said schedules</a:t>
            </a:r>
            <a:r>
              <a:rPr lang="en-US" dirty="0" smtClean="0"/>
              <a:t>.</a:t>
            </a:r>
          </a:p>
          <a:p>
            <a:pPr algn="just">
              <a:buNone/>
            </a:pPr>
            <a:r>
              <a:rPr lang="en-US" dirty="0" smtClean="0"/>
              <a:t>	Researcher/enumerators </a:t>
            </a:r>
            <a:r>
              <a:rPr lang="en-US" dirty="0"/>
              <a:t>explain the aims and objects of the investigation and also remove the difficulties which any respondent may feel in understanding the implications of a particular question or the definition or concept of difficult terms.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lnSpcReduction="10000"/>
          </a:bodyPr>
          <a:lstStyle/>
          <a:p>
            <a:pPr algn="just">
              <a:buNone/>
            </a:pPr>
            <a:r>
              <a:rPr lang="en-US" dirty="0" smtClean="0"/>
              <a:t>	This </a:t>
            </a:r>
            <a:r>
              <a:rPr lang="en-US" dirty="0"/>
              <a:t>method requires the selection of enumerators for filling up schedules or assisting respondents to fill up schedules and as such enumerators should be very carefully selected</a:t>
            </a:r>
            <a:r>
              <a:rPr lang="en-US" dirty="0" smtClean="0"/>
              <a:t>.</a:t>
            </a:r>
            <a:r>
              <a:rPr lang="en-US" dirty="0"/>
              <a:t> The enumerators should be trained to perform their job well and the nature and scope of the investigation should be explained to them thoroughly so that they may well understand the implications of different questions put in the schedule.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algn="just">
              <a:buNone/>
            </a:pPr>
            <a:r>
              <a:rPr lang="en-US" dirty="0" smtClean="0"/>
              <a:t>	Enumerators </a:t>
            </a:r>
            <a:r>
              <a:rPr lang="en-US" dirty="0"/>
              <a:t>should be intelligent and must possess the capacity of </a:t>
            </a:r>
            <a:r>
              <a:rPr lang="en-US" dirty="0" smtClean="0"/>
              <a:t>cross-examination </a:t>
            </a:r>
            <a:r>
              <a:rPr lang="en-US" dirty="0"/>
              <a:t>in order to find out the truth. Above all, they should be honest, sincere, hardworking and should have patience and perseverance.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Definition of Interview Schedule</a:t>
            </a:r>
            <a:endParaRPr lang="en-US" dirty="0"/>
          </a:p>
        </p:txBody>
      </p:sp>
      <p:sp>
        <p:nvSpPr>
          <p:cNvPr id="3" name="Content Placeholder 2"/>
          <p:cNvSpPr>
            <a:spLocks noGrp="1"/>
          </p:cNvSpPr>
          <p:nvPr>
            <p:ph idx="1"/>
          </p:nvPr>
        </p:nvSpPr>
        <p:spPr/>
        <p:txBody>
          <a:bodyPr>
            <a:normAutofit fontScale="92500"/>
          </a:bodyPr>
          <a:lstStyle/>
          <a:p>
            <a:pPr algn="just">
              <a:buNone/>
            </a:pPr>
            <a:r>
              <a:rPr lang="en-US" dirty="0" smtClean="0"/>
              <a:t>	</a:t>
            </a:r>
            <a:r>
              <a:rPr lang="en-US" sz="3000" dirty="0" smtClean="0"/>
              <a:t>An </a:t>
            </a:r>
            <a:r>
              <a:rPr lang="en-US" sz="3000" dirty="0"/>
              <a:t>interview schedule is a interview with pre-coded question to produce quick, cheap and easy quantitative data which is high in reliability but low in validity</a:t>
            </a:r>
            <a:r>
              <a:rPr lang="en-US" sz="3000" dirty="0" smtClean="0"/>
              <a:t>.</a:t>
            </a:r>
          </a:p>
          <a:p>
            <a:pPr algn="just">
              <a:buNone/>
            </a:pPr>
            <a:r>
              <a:rPr lang="en-US" sz="3000" b="1" dirty="0" smtClean="0">
                <a:cs typeface="Arial" pitchFamily="34" charset="0"/>
              </a:rPr>
              <a:t>	</a:t>
            </a:r>
            <a:r>
              <a:rPr lang="en-US" sz="3000" dirty="0" smtClean="0">
                <a:cs typeface="Arial" pitchFamily="34" charset="0"/>
              </a:rPr>
              <a:t>Interview Schedule are employed by people in everyday life, but as a scientific tool of social research, or better as a method of data collection, interviewing is different with regard to its preparation, construction, and execution in that it is prepared and executed in a systematic way.  </a:t>
            </a:r>
          </a:p>
          <a:p>
            <a:pPr algn="just">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a:bodyPr>
          <a:lstStyle/>
          <a:p>
            <a:pPr algn="just">
              <a:buNone/>
            </a:pPr>
            <a:r>
              <a:rPr lang="en-US" sz="2800" dirty="0" smtClean="0">
                <a:cs typeface="Arial" pitchFamily="34" charset="0"/>
              </a:rPr>
              <a:t>	Interviews basically consist of asking questions, listening to individuals and recording their responses.</a:t>
            </a:r>
          </a:p>
          <a:p>
            <a:pPr algn="just">
              <a:buNone/>
            </a:pPr>
            <a:r>
              <a:rPr lang="en-US" sz="2800" dirty="0" smtClean="0">
                <a:cs typeface="Arial" pitchFamily="34" charset="0"/>
              </a:rPr>
              <a:t>	</a:t>
            </a:r>
          </a:p>
          <a:p>
            <a:pPr algn="just">
              <a:buNone/>
            </a:pPr>
            <a:r>
              <a:rPr lang="en-US" sz="2800" dirty="0">
                <a:cs typeface="Arial" pitchFamily="34" charset="0"/>
              </a:rPr>
              <a:t>	</a:t>
            </a:r>
            <a:r>
              <a:rPr lang="en-US" sz="2800" dirty="0" smtClean="0">
                <a:cs typeface="Arial" pitchFamily="34" charset="0"/>
              </a:rPr>
              <a:t>Interviews allow participants to provide rich, contextual descriptions of events. Interviews are a systematic way of talking and listening to respondents and are another way to collect data from individuals through conversations. </a:t>
            </a:r>
          </a:p>
          <a:p>
            <a:pPr algn="just">
              <a:buNone/>
            </a:pPr>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Interview</a:t>
            </a:r>
            <a:endParaRPr lang="en-US" dirty="0"/>
          </a:p>
        </p:txBody>
      </p:sp>
      <p:sp>
        <p:nvSpPr>
          <p:cNvPr id="3" name="Content Placeholder 2"/>
          <p:cNvSpPr>
            <a:spLocks noGrp="1"/>
          </p:cNvSpPr>
          <p:nvPr>
            <p:ph idx="1"/>
          </p:nvPr>
        </p:nvSpPr>
        <p:spPr/>
        <p:txBody>
          <a:bodyPr/>
          <a:lstStyle/>
          <a:p>
            <a:pPr>
              <a:buNone/>
            </a:pPr>
            <a:r>
              <a:rPr lang="en-US" dirty="0" smtClean="0"/>
              <a:t>The various types of interview patterns are discussed as below:</a:t>
            </a:r>
          </a:p>
          <a:p>
            <a:pPr>
              <a:buNone/>
            </a:pPr>
            <a:r>
              <a:rPr lang="en-US" dirty="0" smtClean="0"/>
              <a:t>	On the basis of the manner in which they are conducted, interviews are generally of the following types:</a:t>
            </a:r>
          </a:p>
          <a:p>
            <a:pPr marL="624078" indent="-514350">
              <a:buAutoNum type="arabicParenR"/>
            </a:pPr>
            <a:r>
              <a:rPr lang="en-US" b="1" dirty="0" smtClean="0"/>
              <a:t>Structured Interview</a:t>
            </a:r>
          </a:p>
          <a:p>
            <a:pPr marL="624078" indent="-514350">
              <a:buAutoNum type="arabicParenR"/>
            </a:pPr>
            <a:r>
              <a:rPr lang="en-US" b="1" dirty="0" smtClean="0"/>
              <a:t>Unstructured Interview</a:t>
            </a:r>
          </a:p>
          <a:p>
            <a:pPr marL="624078" indent="-514350">
              <a:buAutoNum type="arabicParenR"/>
            </a:pPr>
            <a:r>
              <a:rPr lang="en-US" b="1" dirty="0" smtClean="0"/>
              <a:t>Mixed or Depth Interview</a:t>
            </a:r>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buNone/>
            </a:pPr>
            <a:r>
              <a:rPr lang="en-US" dirty="0" smtClean="0"/>
              <a:t>	It is also known as controlled, guided or directive interview. Under this a predetermined questionnaires used. The interviewer is asked to get the answers to those questions only. He/she generally does not add anything from his own side. The language too is not changed. He/she can only interpret the statement wherever necessary.</a:t>
            </a:r>
            <a:endParaRPr lang="en-US" dirty="0"/>
          </a:p>
        </p:txBody>
      </p:sp>
      <p:sp>
        <p:nvSpPr>
          <p:cNvPr id="3" name="Title 2"/>
          <p:cNvSpPr>
            <a:spLocks noGrp="1"/>
          </p:cNvSpPr>
          <p:nvPr>
            <p:ph type="title"/>
          </p:nvPr>
        </p:nvSpPr>
        <p:spPr/>
        <p:txBody>
          <a:bodyPr/>
          <a:lstStyle/>
          <a:p>
            <a:r>
              <a:rPr lang="en-US" dirty="0" smtClean="0"/>
              <a:t>1) Structured Interview</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7220</TotalTime>
  <Words>57</Words>
  <Application>Microsoft Office PowerPoint</Application>
  <PresentationFormat>On-screen Show (4:3)</PresentationFormat>
  <Paragraphs>32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INTERVIEW SCHEDULE AS A TOOL FOR COLLECTING DATA</vt:lpstr>
      <vt:lpstr>Introduction</vt:lpstr>
      <vt:lpstr>…Contd.</vt:lpstr>
      <vt:lpstr>…Contd.</vt:lpstr>
      <vt:lpstr>…Contd.</vt:lpstr>
      <vt:lpstr>Definition of Interview Schedule</vt:lpstr>
      <vt:lpstr>…Contd.</vt:lpstr>
      <vt:lpstr>Types of Interview</vt:lpstr>
      <vt:lpstr>1) Structured Interview</vt:lpstr>
      <vt:lpstr>2) Unstructured Interview</vt:lpstr>
      <vt:lpstr>3) Mixed or Depth Interview</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INTERVIEW SCHEDULES AS A TOOL FOR COLLECTING DATA</dc:title>
  <dc:creator>dell</dc:creator>
  <cp:lastModifiedBy>dell</cp:lastModifiedBy>
  <cp:revision>8</cp:revision>
  <dcterms:created xsi:type="dcterms:W3CDTF">2019-01-10T03:20:44Z</dcterms:created>
  <dcterms:modified xsi:type="dcterms:W3CDTF">2019-01-29T04:27:10Z</dcterms:modified>
</cp:coreProperties>
</file>